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38" autoAdjust="0"/>
    <p:restoredTop sz="94660"/>
  </p:normalViewPr>
  <p:slideViewPr>
    <p:cSldViewPr>
      <p:cViewPr varScale="1">
        <p:scale>
          <a:sx n="69" d="100"/>
          <a:sy n="69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047C0B7-590D-4A17-BABB-FA91767A29FE}" type="datetimeFigureOut">
              <a:rPr lang="en-US" smtClean="0"/>
              <a:t>10/19/2011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56F1B67-7716-4826-84BB-203A04202F7E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7C0B7-590D-4A17-BABB-FA91767A29FE}" type="datetimeFigureOut">
              <a:rPr lang="en-US" smtClean="0"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1B67-7716-4826-84BB-203A04202F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7C0B7-590D-4A17-BABB-FA91767A29FE}" type="datetimeFigureOut">
              <a:rPr lang="en-US" smtClean="0"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1B67-7716-4826-84BB-203A04202F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7C0B7-590D-4A17-BABB-FA91767A29FE}" type="datetimeFigureOut">
              <a:rPr lang="en-US" smtClean="0"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1B67-7716-4826-84BB-203A04202F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7C0B7-590D-4A17-BABB-FA91767A29FE}" type="datetimeFigureOut">
              <a:rPr lang="en-US" smtClean="0"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1B67-7716-4826-84BB-203A04202F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7C0B7-590D-4A17-BABB-FA91767A29FE}" type="datetimeFigureOut">
              <a:rPr lang="en-US" smtClean="0"/>
              <a:t>10/19/2011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1B67-7716-4826-84BB-203A04202F7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7C0B7-590D-4A17-BABB-FA91767A29FE}" type="datetimeFigureOut">
              <a:rPr lang="en-US" smtClean="0"/>
              <a:t>10/19/2011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1B67-7716-4826-84BB-203A04202F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7C0B7-590D-4A17-BABB-FA91767A29FE}" type="datetimeFigureOut">
              <a:rPr lang="en-US" smtClean="0"/>
              <a:t>10/19/2011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1B67-7716-4826-84BB-203A04202F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7C0B7-590D-4A17-BABB-FA91767A29FE}" type="datetimeFigureOut">
              <a:rPr lang="en-US" smtClean="0"/>
              <a:t>10/19/2011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1B67-7716-4826-84BB-203A04202F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7C0B7-590D-4A17-BABB-FA91767A29FE}" type="datetimeFigureOut">
              <a:rPr lang="en-US" smtClean="0"/>
              <a:t>10/19/2011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1B67-7716-4826-84BB-203A04202F7E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7C0B7-590D-4A17-BABB-FA91767A29FE}" type="datetimeFigureOut">
              <a:rPr lang="en-US" smtClean="0"/>
              <a:t>10/19/2011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1B67-7716-4826-84BB-203A04202F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047C0B7-590D-4A17-BABB-FA91767A29FE}" type="datetimeFigureOut">
              <a:rPr lang="en-US" smtClean="0"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56F1B67-7716-4826-84BB-203A04202F7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hyperlink" Target="http://idahoptv.org/dialogue4kids/season9/owl/facts.cfm" TargetMode="External"/><Relationship Id="rId7" Type="http://schemas.openxmlformats.org/officeDocument/2006/relationships/image" Target="../media/image7.png"/><Relationship Id="rId2" Type="http://schemas.openxmlformats.org/officeDocument/2006/relationships/hyperlink" Target="http://www.owlpages.com/links.php?cat=Owls-Childr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hometrainingtools.com/learn-about-owls/a/1573/" TargetMode="External"/><Relationship Id="rId5" Type="http://schemas.openxmlformats.org/officeDocument/2006/relationships/hyperlink" Target="http://www.birdsforever.com/owl.html" TargetMode="External"/><Relationship Id="rId10" Type="http://schemas.openxmlformats.org/officeDocument/2006/relationships/image" Target="../media/image10.png"/><Relationship Id="rId4" Type="http://schemas.openxmlformats.org/officeDocument/2006/relationships/hyperlink" Target="http://animals.about.com/od/owls/a/owl-facts.htm" TargetMode="External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hyperlink" Target="file:///C:\Users\Maggie\Documents\owls.docx" TargetMode="External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emf"/><Relationship Id="rId5" Type="http://schemas.openxmlformats.org/officeDocument/2006/relationships/package" Target="../embeddings/Microsoft_Word_Document1.docx"/><Relationship Id="rId4" Type="http://schemas.openxmlformats.org/officeDocument/2006/relationships/hyperlink" Target="Owl%20Notes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5400" y="381000"/>
            <a:ext cx="30480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Outing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</a:t>
            </a:r>
            <a:br>
              <a:rPr lang="en-US" dirty="0" smtClean="0"/>
            </a:br>
            <a:r>
              <a:rPr lang="en-US" dirty="0" smtClean="0"/>
              <a:t>Owls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3467100"/>
            <a:ext cx="3276600" cy="1752600"/>
          </a:xfrm>
        </p:spPr>
        <p:txBody>
          <a:bodyPr/>
          <a:lstStyle/>
          <a:p>
            <a:r>
              <a:rPr lang="en-US" dirty="0" smtClean="0"/>
              <a:t>A Fourth Grade Science </a:t>
            </a:r>
            <a:r>
              <a:rPr lang="en-US" dirty="0" err="1" smtClean="0"/>
              <a:t>WebQuest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Created by:</a:t>
            </a:r>
          </a:p>
          <a:p>
            <a:r>
              <a:rPr lang="en-US" dirty="0" smtClean="0"/>
              <a:t>Miss </a:t>
            </a:r>
            <a:r>
              <a:rPr lang="en-US" dirty="0" err="1" smtClean="0"/>
              <a:t>Mysliwy</a:t>
            </a:r>
            <a:endParaRPr lang="en-US" dirty="0"/>
          </a:p>
        </p:txBody>
      </p:sp>
      <p:pic>
        <p:nvPicPr>
          <p:cNvPr id="1026" name="Picture 2" descr="C:\Users\Maggie\Pictures\owl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914400"/>
            <a:ext cx="3692380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57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0" y="-152400"/>
            <a:ext cx="3733800" cy="799064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7086599" cy="4114800"/>
          </a:xfrm>
        </p:spPr>
        <p:txBody>
          <a:bodyPr>
            <a:normAutofit/>
          </a:bodyPr>
          <a:lstStyle/>
          <a:p>
            <a:r>
              <a:rPr lang="en-US" dirty="0" smtClean="0"/>
              <a:t>You have just been chosen to be Miss </a:t>
            </a:r>
            <a:r>
              <a:rPr lang="en-US" dirty="0" err="1" smtClean="0"/>
              <a:t>Mysliwy’s</a:t>
            </a:r>
            <a:r>
              <a:rPr lang="en-US" dirty="0" smtClean="0"/>
              <a:t> owl expert for the class. </a:t>
            </a:r>
          </a:p>
          <a:p>
            <a:r>
              <a:rPr lang="en-US" dirty="0" smtClean="0"/>
              <a:t>Her computer isn’t working, and she needs your help to research information about owls.</a:t>
            </a:r>
          </a:p>
          <a:p>
            <a:r>
              <a:rPr lang="en-US" dirty="0" smtClean="0"/>
              <a:t>She is counting on you to find out information about owls and be able to share with the rest of the class.</a:t>
            </a:r>
          </a:p>
          <a:p>
            <a:r>
              <a:rPr lang="en-US" dirty="0" smtClean="0"/>
              <a:t>Are you willing to accept the challenge?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4903" y="4419600"/>
            <a:ext cx="2686050" cy="2049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311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0" y="-152400"/>
            <a:ext cx="1928310" cy="799064"/>
          </a:xfrm>
        </p:spPr>
        <p:txBody>
          <a:bodyPr/>
          <a:lstStyle/>
          <a:p>
            <a:r>
              <a:rPr lang="en-US" dirty="0" smtClean="0"/>
              <a:t>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295526"/>
            <a:ext cx="7539317" cy="4032852"/>
          </a:xfrm>
        </p:spPr>
        <p:txBody>
          <a:bodyPr>
            <a:normAutofit/>
          </a:bodyPr>
          <a:lstStyle/>
          <a:p>
            <a:r>
              <a:rPr lang="en-US" dirty="0" smtClean="0"/>
              <a:t>Use the internet to find out the following information:</a:t>
            </a:r>
          </a:p>
          <a:p>
            <a:pPr lvl="1"/>
            <a:r>
              <a:rPr lang="en-US" dirty="0" smtClean="0"/>
              <a:t>What are the main body parts of an owl?</a:t>
            </a:r>
          </a:p>
          <a:p>
            <a:pPr lvl="1"/>
            <a:r>
              <a:rPr lang="en-US" dirty="0" smtClean="0"/>
              <a:t>What is a unique body part that owl has?</a:t>
            </a:r>
          </a:p>
          <a:p>
            <a:pPr lvl="1"/>
            <a:r>
              <a:rPr lang="en-US" dirty="0" smtClean="0"/>
              <a:t>What type of habitat does an owl live in?</a:t>
            </a:r>
          </a:p>
          <a:p>
            <a:pPr lvl="1"/>
            <a:r>
              <a:rPr lang="en-US" dirty="0" smtClean="0"/>
              <a:t>What kind of food does an owl eat?</a:t>
            </a:r>
          </a:p>
          <a:p>
            <a:pPr lvl="1"/>
            <a:r>
              <a:rPr lang="en-US" dirty="0" smtClean="0"/>
              <a:t>How does an owl get its food?</a:t>
            </a:r>
          </a:p>
          <a:p>
            <a:pPr lvl="1"/>
            <a:r>
              <a:rPr lang="en-US" dirty="0" smtClean="0"/>
              <a:t>What time of day are the owls active?</a:t>
            </a:r>
          </a:p>
          <a:p>
            <a:pPr lvl="1"/>
            <a:r>
              <a:rPr lang="en-US" dirty="0" smtClean="0"/>
              <a:t>What are five different kinds of owl species?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2743200" cy="191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526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-533400"/>
            <a:ext cx="3886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Task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3875" y="2514600"/>
            <a:ext cx="5191125" cy="3962400"/>
          </a:xfrm>
        </p:spPr>
        <p:txBody>
          <a:bodyPr>
            <a:normAutofit/>
          </a:bodyPr>
          <a:lstStyle/>
          <a:p>
            <a:r>
              <a:rPr lang="en-US" dirty="0" smtClean="0"/>
              <a:t>After you find this information, you and your partner need to create a PowerPoint of your own.</a:t>
            </a:r>
          </a:p>
          <a:p>
            <a:r>
              <a:rPr lang="en-US" dirty="0" err="1" smtClean="0"/>
              <a:t>Whoooooooo</a:t>
            </a:r>
            <a:r>
              <a:rPr lang="en-US" dirty="0" smtClean="0"/>
              <a:t> needs you? Miss </a:t>
            </a:r>
            <a:r>
              <a:rPr lang="en-US" dirty="0" err="1" smtClean="0"/>
              <a:t>Mysliwy</a:t>
            </a:r>
            <a:r>
              <a:rPr lang="en-US" dirty="0" smtClean="0"/>
              <a:t>! So get your computer and start </a:t>
            </a:r>
            <a:r>
              <a:rPr lang="en-US" dirty="0" err="1" smtClean="0"/>
              <a:t>owling</a:t>
            </a:r>
            <a:r>
              <a:rPr lang="en-US" dirty="0" smtClean="0"/>
              <a:t>! 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600200"/>
            <a:ext cx="2676525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1000"/>
            <a:ext cx="2185147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161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-228600"/>
            <a:ext cx="2842710" cy="799064"/>
          </a:xfrm>
        </p:spPr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Use these sites to help you and your partner on your owl hunt. </a:t>
            </a:r>
          </a:p>
          <a:p>
            <a:pPr lvl="1"/>
            <a:r>
              <a:rPr lang="en-US" dirty="0" smtClean="0">
                <a:hlinkClick r:id="rId2"/>
              </a:rPr>
              <a:t>http://www.owlpages.com/links.php?cat=Owls-Children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http://idahoptv.org/dialogue4kids/season9/owl/facts.cfm</a:t>
            </a:r>
            <a:endParaRPr lang="en-US" dirty="0" smtClean="0"/>
          </a:p>
          <a:p>
            <a:pPr lvl="1"/>
            <a:r>
              <a:rPr lang="en-US" dirty="0" smtClean="0">
                <a:hlinkClick r:id="rId4"/>
              </a:rPr>
              <a:t>http://animals.about.com/od/owls/a/owl-facts.htm</a:t>
            </a:r>
            <a:endParaRPr lang="en-US" dirty="0" smtClean="0"/>
          </a:p>
          <a:p>
            <a:pPr lvl="1"/>
            <a:r>
              <a:rPr lang="en-US" dirty="0" smtClean="0">
                <a:hlinkClick r:id="rId5"/>
              </a:rPr>
              <a:t>http://www.birdsforever.com/owl.html</a:t>
            </a:r>
            <a:endParaRPr lang="en-US" dirty="0" smtClean="0"/>
          </a:p>
          <a:p>
            <a:pPr lvl="1"/>
            <a:r>
              <a:rPr lang="en-US" dirty="0" smtClean="0">
                <a:hlinkClick r:id="rId6"/>
              </a:rPr>
              <a:t>http://www.hometrainingtools.com/learn-about-owls/a/1573/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536342"/>
            <a:ext cx="120015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 descr="http://t0.gstatic.com/images?q=tbn:ANd9GcTn55RkycXiFh01JcpCuZrnn3TWNOdlP7JLrfGgvomFGnmz-OCY5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940" y="948898"/>
            <a:ext cx="1143000" cy="895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334000"/>
            <a:ext cx="971550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64" y="577169"/>
            <a:ext cx="1905000" cy="1267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730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2966" y="-76200"/>
            <a:ext cx="2048434" cy="722864"/>
          </a:xfrm>
        </p:spPr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806" y="731044"/>
            <a:ext cx="7791994" cy="4526756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One partner will go to the laptop cart and get a laptop. Log in.</a:t>
            </a:r>
          </a:p>
          <a:p>
            <a:r>
              <a:rPr lang="en-US" dirty="0" smtClean="0"/>
              <a:t>The other partner needs to get the notes form from Miss </a:t>
            </a:r>
            <a:r>
              <a:rPr lang="en-US" dirty="0" err="1" smtClean="0"/>
              <a:t>Mysliwy</a:t>
            </a:r>
            <a:r>
              <a:rPr lang="en-US" dirty="0" smtClean="0"/>
              <a:t>. </a:t>
            </a:r>
            <a:r>
              <a:rPr lang="en-US" u="sng" dirty="0">
                <a:hlinkClick r:id="rId3"/>
              </a:rPr>
              <a:t>Owl </a:t>
            </a:r>
            <a:r>
              <a:rPr lang="en-US" u="sng" dirty="0" smtClean="0">
                <a:hlinkClick r:id="rId3"/>
              </a:rPr>
              <a:t>Notes</a:t>
            </a:r>
            <a:endParaRPr lang="en-US" u="sng" dirty="0" smtClean="0"/>
          </a:p>
          <a:p>
            <a:r>
              <a:rPr lang="en-US" dirty="0" smtClean="0"/>
              <a:t>Use the given websites to complete all questions.</a:t>
            </a:r>
          </a:p>
          <a:p>
            <a:r>
              <a:rPr lang="en-US" dirty="0" smtClean="0"/>
              <a:t>When finished researching open a blank Microsoft </a:t>
            </a:r>
            <a:r>
              <a:rPr lang="en-US" dirty="0" smtClean="0"/>
              <a:t>PowerPoint </a:t>
            </a:r>
            <a:endParaRPr lang="en-US" dirty="0" smtClean="0"/>
          </a:p>
          <a:p>
            <a:r>
              <a:rPr lang="en-US" dirty="0" smtClean="0"/>
              <a:t>Make the first slide your title page. (Don’t forget to include “Owls” in your title, and put your names at the bottom)</a:t>
            </a:r>
          </a:p>
          <a:p>
            <a:r>
              <a:rPr lang="en-US" dirty="0" smtClean="0"/>
              <a:t>Make 1 slide for each of the 7 questions.</a:t>
            </a:r>
          </a:p>
          <a:p>
            <a:r>
              <a:rPr lang="en-US" dirty="0" smtClean="0"/>
              <a:t>Add images from any of the websites to your page.</a:t>
            </a:r>
          </a:p>
          <a:p>
            <a:r>
              <a:rPr lang="en-US" dirty="0" smtClean="0"/>
              <a:t>Remember you kids like graphics, so change the background add effects etc.</a:t>
            </a:r>
          </a:p>
          <a:p>
            <a:r>
              <a:rPr lang="en-US" dirty="0" smtClean="0"/>
              <a:t>Save your project .</a:t>
            </a:r>
          </a:p>
          <a:p>
            <a:r>
              <a:rPr lang="en-US" dirty="0" smtClean="0"/>
              <a:t>Wait to present! </a:t>
            </a:r>
            <a:r>
              <a:rPr lang="en-US" dirty="0" smtClean="0">
                <a:sym typeface="Wingdings" pitchFamily="2" charset="2"/>
              </a:rPr>
              <a:t>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Object 3">
            <a:hlinkClick r:id="rId4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2531984"/>
              </p:ext>
            </p:extLst>
          </p:nvPr>
        </p:nvGraphicFramePr>
        <p:xfrm>
          <a:off x="-5486400" y="1062038"/>
          <a:ext cx="3333750" cy="398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Document" r:id="rId5" imgW="6030175" imgH="7206274" progId="Word.Document.12">
                  <p:embed/>
                </p:oleObj>
              </mc:Choice>
              <mc:Fallback>
                <p:oleObj name="Document" r:id="rId5" imgW="6030175" imgH="720627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-5486400" y="1062038"/>
                        <a:ext cx="3333750" cy="3981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384" y="4724400"/>
            <a:ext cx="2559478" cy="173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962525"/>
            <a:ext cx="1353766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647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0" y="-381000"/>
            <a:ext cx="2810434" cy="1027664"/>
          </a:xfrm>
        </p:spPr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4582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Your project will be evaluated out of 75 points:</a:t>
            </a:r>
          </a:p>
          <a:p>
            <a:pPr lvl="1"/>
            <a:r>
              <a:rPr lang="en-US" dirty="0" smtClean="0"/>
              <a:t>35 points for answering the questions correctly on the handout form the </a:t>
            </a:r>
            <a:r>
              <a:rPr lang="en-US" dirty="0" err="1"/>
              <a:t>W</a:t>
            </a:r>
            <a:r>
              <a:rPr lang="en-US" dirty="0" err="1" smtClean="0"/>
              <a:t>ebQuest</a:t>
            </a:r>
            <a:r>
              <a:rPr lang="en-US" dirty="0" smtClean="0"/>
              <a:t>. (5 points for each question)</a:t>
            </a:r>
          </a:p>
          <a:p>
            <a:pPr lvl="1"/>
            <a:r>
              <a:rPr lang="en-US" dirty="0" smtClean="0"/>
              <a:t>15 points for completing and following directions of the PowerPoint part of the project.</a:t>
            </a:r>
          </a:p>
          <a:p>
            <a:pPr lvl="1"/>
            <a:r>
              <a:rPr lang="en-US" dirty="0" smtClean="0"/>
              <a:t>10 points for creativity and images in the PowerPoint.</a:t>
            </a:r>
          </a:p>
          <a:p>
            <a:pPr lvl="1"/>
            <a:r>
              <a:rPr lang="en-US" dirty="0" smtClean="0"/>
              <a:t>10 points for presenting with your partner.</a:t>
            </a:r>
          </a:p>
          <a:p>
            <a:pPr lvl="1"/>
            <a:r>
              <a:rPr lang="en-US" dirty="0" smtClean="0"/>
              <a:t>5 points for using correct spelling and grammar.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448175"/>
            <a:ext cx="2095500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495285"/>
            <a:ext cx="2276475" cy="200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207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0" y="-418064"/>
            <a:ext cx="2810434" cy="102766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2023"/>
            <a:ext cx="8077200" cy="1222977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Students who have successfully completed Miss </a:t>
            </a:r>
            <a:r>
              <a:rPr lang="en-US" dirty="0" err="1" smtClean="0"/>
              <a:t>Mysliwy’s</a:t>
            </a:r>
            <a:r>
              <a:rPr lang="en-US" dirty="0" smtClean="0"/>
              <a:t> Owl </a:t>
            </a:r>
            <a:r>
              <a:rPr lang="en-US" dirty="0" err="1" smtClean="0"/>
              <a:t>WebQuest</a:t>
            </a:r>
            <a:r>
              <a:rPr lang="en-US" dirty="0" smtClean="0"/>
              <a:t> have learned and have been evaluated on the following Indiana State Standards: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0"/>
            <a:ext cx="2914650" cy="4130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371850" y="2286000"/>
            <a:ext cx="53149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4.3  Science</a:t>
            </a:r>
            <a:endParaRPr lang="en-US" sz="1200" dirty="0"/>
          </a:p>
          <a:p>
            <a:r>
              <a:rPr lang="en-US" sz="1200" dirty="0"/>
              <a:t>Observe, describe and ask questions about structures of organisms and how they affect their growth and </a:t>
            </a:r>
            <a:r>
              <a:rPr lang="en-US" sz="1200" dirty="0" smtClean="0"/>
              <a:t>survival</a:t>
            </a:r>
            <a:endParaRPr lang="en-US" sz="1200" dirty="0"/>
          </a:p>
        </p:txBody>
      </p:sp>
      <p:sp>
        <p:nvSpPr>
          <p:cNvPr id="5" name="Rectangle 4"/>
          <p:cNvSpPr/>
          <p:nvPr/>
        </p:nvSpPr>
        <p:spPr>
          <a:xfrm>
            <a:off x="3375969" y="299864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b="1" dirty="0" smtClean="0"/>
              <a:t>4.7.2 Language Arts</a:t>
            </a:r>
            <a:endParaRPr lang="en-US" sz="1200" b="1" dirty="0"/>
          </a:p>
          <a:p>
            <a:r>
              <a:rPr lang="en-US" sz="1200" dirty="0"/>
              <a:t>Summarize major ideas and supporting evidence presented in spoken presentations</a:t>
            </a:r>
          </a:p>
        </p:txBody>
      </p:sp>
      <p:sp>
        <p:nvSpPr>
          <p:cNvPr id="6" name="Rectangle 5"/>
          <p:cNvSpPr/>
          <p:nvPr/>
        </p:nvSpPr>
        <p:spPr>
          <a:xfrm>
            <a:off x="3375969" y="4826675"/>
            <a:ext cx="53149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/>
              <a:t>4.7.5 Language Arts</a:t>
            </a:r>
            <a:endParaRPr lang="en-US" sz="1200" b="1" dirty="0"/>
          </a:p>
          <a:p>
            <a:r>
              <a:rPr lang="en-US" sz="1200" dirty="0"/>
              <a:t>Organization and Delivery of Oral Communication:</a:t>
            </a:r>
            <a:br>
              <a:rPr lang="en-US" sz="1200" dirty="0"/>
            </a:br>
            <a:r>
              <a:rPr lang="en-US" sz="1200" dirty="0"/>
              <a:t>Present effective introductions and conclusions that guide and inform the listener's understanding of important ideas and details</a:t>
            </a:r>
          </a:p>
        </p:txBody>
      </p:sp>
      <p:sp>
        <p:nvSpPr>
          <p:cNvPr id="7" name="Rectangle 6"/>
          <p:cNvSpPr/>
          <p:nvPr/>
        </p:nvSpPr>
        <p:spPr>
          <a:xfrm>
            <a:off x="3375969" y="374868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b="1" dirty="0" smtClean="0"/>
              <a:t>4.4.9 Language Arts</a:t>
            </a:r>
            <a:endParaRPr lang="en-US" sz="1200" b="1" dirty="0"/>
          </a:p>
          <a:p>
            <a:r>
              <a:rPr lang="en-US" sz="1200" dirty="0"/>
              <a:t>Use a computer to draft, revise, and publish writing, demonstrating basic keyboarding skills and familiarity with common computer terminology.</a:t>
            </a:r>
          </a:p>
        </p:txBody>
      </p:sp>
      <p:sp>
        <p:nvSpPr>
          <p:cNvPr id="8" name="Rectangle 7"/>
          <p:cNvSpPr/>
          <p:nvPr/>
        </p:nvSpPr>
        <p:spPr>
          <a:xfrm>
            <a:off x="3361553" y="5682386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b="1" dirty="0" smtClean="0"/>
              <a:t>4.5.6 Language Arts </a:t>
            </a:r>
            <a:endParaRPr lang="en-US" sz="1200" b="1" dirty="0"/>
          </a:p>
          <a:p>
            <a:r>
              <a:rPr lang="en-US" sz="1200" dirty="0"/>
              <a:t>Write for different purposes (information, persuasion, description) and to a specific audience or person.(Core Standard)</a:t>
            </a:r>
          </a:p>
        </p:txBody>
      </p:sp>
    </p:spTree>
    <p:extLst>
      <p:ext uri="{BB962C8B-B14F-4D97-AF65-F5344CB8AC3E}">
        <p14:creationId xmlns:p14="http://schemas.microsoft.com/office/powerpoint/2010/main" val="49543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307</TotalTime>
  <Words>529</Words>
  <Application>Microsoft Office PowerPoint</Application>
  <PresentationFormat>On-screen Show (4:3)</PresentationFormat>
  <Paragraphs>60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Austin</vt:lpstr>
      <vt:lpstr>Document</vt:lpstr>
      <vt:lpstr>Outing For  Owls</vt:lpstr>
      <vt:lpstr>Introduction</vt:lpstr>
      <vt:lpstr>Task</vt:lpstr>
      <vt:lpstr>Task Continued</vt:lpstr>
      <vt:lpstr>Resources</vt:lpstr>
      <vt:lpstr>Process</vt:lpstr>
      <vt:lpstr>Evaluation</vt:lpstr>
      <vt:lpstr>Conclusion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Outting For Owls</dc:title>
  <dc:creator>Maggie</dc:creator>
  <cp:lastModifiedBy>Maggie</cp:lastModifiedBy>
  <cp:revision>9</cp:revision>
  <dcterms:created xsi:type="dcterms:W3CDTF">2011-10-18T01:18:56Z</dcterms:created>
  <dcterms:modified xsi:type="dcterms:W3CDTF">2011-10-20T03:13:16Z</dcterms:modified>
</cp:coreProperties>
</file>